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8CC7D-A2AB-43AA-B97D-D6721548D32C}" v="3" dt="2021-06-15T18:48:27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Zrinski" userId="9285916ba8fc6dd8" providerId="LiveId" clId="{17F8CC7D-A2AB-43AA-B97D-D6721548D32C}"/>
    <pc:docChg chg="modSld">
      <pc:chgData name="Peter Zrinski" userId="9285916ba8fc6dd8" providerId="LiveId" clId="{17F8CC7D-A2AB-43AA-B97D-D6721548D32C}" dt="2021-06-15T18:50:47.449" v="120"/>
      <pc:docMkLst>
        <pc:docMk/>
      </pc:docMkLst>
      <pc:sldChg chg="addSp modSp mod">
        <pc:chgData name="Peter Zrinski" userId="9285916ba8fc6dd8" providerId="LiveId" clId="{17F8CC7D-A2AB-43AA-B97D-D6721548D32C}" dt="2021-06-15T18:50:47.449" v="120"/>
        <pc:sldMkLst>
          <pc:docMk/>
          <pc:sldMk cId="3014896240" sldId="256"/>
        </pc:sldMkLst>
        <pc:spChg chg="add mod">
          <ac:chgData name="Peter Zrinski" userId="9285916ba8fc6dd8" providerId="LiveId" clId="{17F8CC7D-A2AB-43AA-B97D-D6721548D32C}" dt="2021-06-15T18:50:47.449" v="120"/>
          <ac:spMkLst>
            <pc:docMk/>
            <pc:sldMk cId="3014896240" sldId="256"/>
            <ac:spMk id="2" creationId="{66E4A012-9845-4331-B2DC-813F73AC4E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364ABA-01C9-4D4E-88B6-2FCF1F6C2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CB4632-4F6D-4F70-BA13-F8AD40D17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48B3FE4-C946-4B6E-BFEE-F6A28882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3DE5-F316-4191-ABFE-101F7FB5C054}" type="datetimeFigureOut">
              <a:rPr lang="sl-SI" smtClean="0"/>
              <a:t>23. 06. 2021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9999497-AC5F-499F-954A-EADFA276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9789B98-35CB-439C-ABD7-717DB5A1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A33C-E0A6-405B-B81A-859D5B34E7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072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B8406A-5684-48FE-A4BF-FE2BAF2B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05A4EBF-3D55-4A32-B1F5-BFACFBD69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87C8E48-63F0-409C-A601-8FA3E78D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3DE5-F316-4191-ABFE-101F7FB5C054}" type="datetimeFigureOut">
              <a:rPr lang="sl-SI" smtClean="0"/>
              <a:t>23. 06. 2021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2891559-40A9-4C0A-A021-A605673D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E7C9F42-7FBA-4C08-92DC-EBCAA2DB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A33C-E0A6-405B-B81A-859D5B34E7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88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841EBC4-F991-43E3-9E7D-BC8C82BFB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4B2310B-509C-47DC-A672-74047B20A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357B943-940F-4DBC-9FE3-B2213614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3DE5-F316-4191-ABFE-101F7FB5C054}" type="datetimeFigureOut">
              <a:rPr lang="sl-SI" smtClean="0"/>
              <a:t>23. 06. 2021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4917426-26ED-4F47-8538-8C9B83DE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B2E79DA-3CC5-455E-982E-73029FEB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A33C-E0A6-405B-B81A-859D5B34E7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082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38842E-F39F-419F-83C2-49E7AC80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BE5152-ABBF-488F-9B1E-08CF799E4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62F5A0F-5676-4DC6-AF9D-4CA7263C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3DE5-F316-4191-ABFE-101F7FB5C054}" type="datetimeFigureOut">
              <a:rPr lang="sl-SI" smtClean="0"/>
              <a:t>23. 06. 2021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6B7138B-BA5F-4B81-8026-05DB73D8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679F3CB-DAB1-4D4C-A98D-92273E80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A33C-E0A6-405B-B81A-859D5B34E7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12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10D37B-B9AA-4B3A-A97C-D699315B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24CE71D-46F6-4901-BD3C-58A72FE92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76A52B6-1BCF-4213-B560-544BBD30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3DE5-F316-4191-ABFE-101F7FB5C054}" type="datetimeFigureOut">
              <a:rPr lang="sl-SI" smtClean="0"/>
              <a:t>23. 06. 2021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2C4713F-2A96-4F0C-9BE8-C6B3BA2E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C12B0EE-8516-4FA6-821D-38582687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A33C-E0A6-405B-B81A-859D5B34E7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276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F2D807-6F14-4747-AE68-3AD5EED8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7D511B-48E8-487A-8A58-F1D3DEB72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D829A5E-EB92-4DAB-B4B9-8E0BAC7E1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FBB2F07-034C-4D9A-BC51-C86F54BB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3DE5-F316-4191-ABFE-101F7FB5C054}" type="datetimeFigureOut">
              <a:rPr lang="sl-SI" smtClean="0"/>
              <a:t>23. 06. 2021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64210DE-5B6A-4743-A217-AD59BA78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017A7E-EC3F-436F-8454-1DF97457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A33C-E0A6-405B-B81A-859D5B34E7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679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110B9A-97F1-478D-B6B8-74737003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AF716E2-4566-42C6-B0BE-1657A3D51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88BF9E3-1440-42F0-B805-111E5F1F9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59AB510-89AE-4BC7-BE2F-12149EBC8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7FC4618-DF6D-42A7-BEC7-EDBE6FAE4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859987C-1F99-4987-B4CC-6D4A254B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3DE5-F316-4191-ABFE-101F7FB5C054}" type="datetimeFigureOut">
              <a:rPr lang="sl-SI" smtClean="0"/>
              <a:t>23. 06. 2021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B97505A-8432-4F4F-9516-4CA4D869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91E635F0-724D-4244-8BD9-E2530D5A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A33C-E0A6-405B-B81A-859D5B34E7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185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10B84B-7D5C-49ED-8472-6D84F3CA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AFF59D2-2EAE-443D-8F89-9719737B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3DE5-F316-4191-ABFE-101F7FB5C054}" type="datetimeFigureOut">
              <a:rPr lang="sl-SI" smtClean="0"/>
              <a:t>23. 06. 2021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AAF8CE5-D95E-4132-A9BE-B61420D2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EBD4584-B50F-47B8-8905-8CC04C1C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A33C-E0A6-405B-B81A-859D5B34E7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2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D0FBBFB-FB71-4A5B-96E7-06D29507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3DE5-F316-4191-ABFE-101F7FB5C054}" type="datetimeFigureOut">
              <a:rPr lang="sl-SI" smtClean="0"/>
              <a:t>23. 06. 2021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099A7C4-8DF9-4D3E-A3D3-0CF195C8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5551F04-7ED2-4BF2-90C7-D3532F27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A33C-E0A6-405B-B81A-859D5B34E7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05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DB47A6-A915-483C-839F-4C533CA8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F62AB0-E3CF-4373-B777-F2ABE021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2AA1192-3114-4125-AB4A-77F970DDA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C529B47-1351-4C3A-B736-E062FDB0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3DE5-F316-4191-ABFE-101F7FB5C054}" type="datetimeFigureOut">
              <a:rPr lang="sl-SI" smtClean="0"/>
              <a:t>23. 06. 2021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AB28048-1C65-4299-A363-4AE38CD1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E451C2F-1327-4AD3-9BFD-E2336636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A33C-E0A6-405B-B81A-859D5B34E7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11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A27B75-7577-48DB-A615-80D83DFA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2DB9297-6223-463E-B7EE-0C44A7D20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04A0A2B-7D72-44F3-BA6E-B3E9ACA22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D271785-8E49-448E-BF71-E5BDEFA1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3DE5-F316-4191-ABFE-101F7FB5C054}" type="datetimeFigureOut">
              <a:rPr lang="sl-SI" smtClean="0"/>
              <a:t>23. 06. 2021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0EA219A-D800-4131-A085-DF9FF7BF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5F75E08-73C4-470E-BCA5-7F1F4669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A33C-E0A6-405B-B81A-859D5B34E7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452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53D99BF-F81D-4B13-88F1-59BB96D1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630579-91CC-4787-846B-B48E34C07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2D0A21C-4503-4F48-9202-F71B4D13B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3DE5-F316-4191-ABFE-101F7FB5C054}" type="datetimeFigureOut">
              <a:rPr lang="sl-SI" smtClean="0"/>
              <a:t>23. 06. 2021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2AE01DB-A229-418A-8835-166DA62A5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47AF79C-4189-4462-9622-592284500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A33C-E0A6-405B-B81A-859D5B34E7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438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293D319-4FE4-4084-965A-515C27108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004" cy="7128587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6E4A012-9845-4331-B2DC-813F73AC4E16}"/>
              </a:ext>
            </a:extLst>
          </p:cNvPr>
          <p:cNvSpPr txBox="1"/>
          <p:nvPr/>
        </p:nvSpPr>
        <p:spPr>
          <a:xfrm>
            <a:off x="3419605" y="6268212"/>
            <a:ext cx="8571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 b="1" dirty="0">
                <a:solidFill>
                  <a:schemeClr val="bg1"/>
                </a:solidFill>
              </a:rPr>
              <a:t>Med potekom konference prosimo, da imate izklopljene mikrofone in kamere.</a:t>
            </a:r>
          </a:p>
          <a:p>
            <a:pPr algn="r"/>
            <a:r>
              <a:rPr lang="sl-SI" sz="2000" b="1" dirty="0">
                <a:solidFill>
                  <a:schemeClr val="bg1"/>
                </a:solidFill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3014896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</Words>
  <Application>Microsoft Office PowerPoint</Application>
  <PresentationFormat>Širokozaslonsko</PresentationFormat>
  <Paragraphs>2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David Hazemali</dc:creator>
  <cp:lastModifiedBy>IKT koordinator</cp:lastModifiedBy>
  <cp:revision>1</cp:revision>
  <dcterms:created xsi:type="dcterms:W3CDTF">2021-06-15T17:46:19Z</dcterms:created>
  <dcterms:modified xsi:type="dcterms:W3CDTF">2021-06-23T08:14:46Z</dcterms:modified>
</cp:coreProperties>
</file>